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71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67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25-05-2024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8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Region wise Sales &amp; Profit.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166" y="801807"/>
            <a:ext cx="10906869" cy="57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Category, Segment, Region wise Sales.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914" y="836313"/>
            <a:ext cx="10902296" cy="56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5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smtClean="0"/>
              <a:t>Advanced </a:t>
            </a:r>
            <a:r>
              <a:rPr lang="en-US" sz="1400" b="1" dirty="0"/>
              <a:t>Funnel to represent subcategory Sales.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287" y="844939"/>
            <a:ext cx="11012227" cy="57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Segment wise profit.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442" y="827686"/>
            <a:ext cx="10801925" cy="57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Subcategory wise profit.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96" y="926246"/>
            <a:ext cx="10939005" cy="5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/>
              <a:t>Questions: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119" y="1345272"/>
            <a:ext cx="10245749" cy="50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Category interactive sales bump chart to display subcategory wise bumps on the basis of years.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278" y="879445"/>
            <a:ext cx="11018594" cy="56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State wise population percentage of India.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168" y="844939"/>
            <a:ext cx="10969877" cy="57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Region Interactive Horizontal Bar chart to represent Category &amp; Subcategory wise Profit.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68" y="862192"/>
            <a:ext cx="10856634" cy="56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2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smtClean="0"/>
              <a:t>drive.google.com/drive/folders/1xcmHEYOB0clh54Y4-3EqEd0Fz8X8KYDk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/>
              <a:t>Questions: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815" y="1319392"/>
            <a:ext cx="991515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Scatter chart to represent profit &amp; sales for each segment.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84" y="913952"/>
            <a:ext cx="11073160" cy="56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State wise sales using Word map, better view.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111" y="844939"/>
            <a:ext cx="11006201" cy="56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State wise sales </a:t>
            </a:r>
            <a:r>
              <a:rPr lang="en-US" sz="1400" b="1"/>
              <a:t>using </a:t>
            </a:r>
            <a:r>
              <a:rPr lang="en-US" sz="1400" b="1" smtClean="0"/>
              <a:t>World </a:t>
            </a:r>
            <a:r>
              <a:rPr lang="en-US" sz="1400" b="1" dirty="0" smtClean="0"/>
              <a:t>map, better view.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086" y="974336"/>
            <a:ext cx="10912439" cy="56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9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State wise sales using </a:t>
            </a:r>
            <a:r>
              <a:rPr lang="en-US" sz="1400" b="1" dirty="0" smtClean="0"/>
              <a:t>Word map, more relevant with profit field.</a:t>
            </a:r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099" y="862192"/>
            <a:ext cx="10804321" cy="57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Line graph to represent monthly Profit, Min &amp; Max profit along with the month.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496" y="922577"/>
            <a:ext cx="11042761" cy="56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Profit using a </a:t>
            </a:r>
            <a:r>
              <a:rPr lang="en-US" sz="1400" b="1" dirty="0" err="1"/>
              <a:t>Barchart</a:t>
            </a:r>
            <a:r>
              <a:rPr lang="en-US" sz="1400" b="1" dirty="0"/>
              <a:t> category &amp; Sub category wise.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580" y="844940"/>
            <a:ext cx="10886370" cy="57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7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187</TotalTime>
  <Words>147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Courier New</vt:lpstr>
      <vt:lpstr>Wingdings</vt:lpstr>
      <vt:lpstr>Wingdings 3</vt:lpstr>
      <vt:lpstr>Ion</vt:lpstr>
      <vt:lpstr>Day 5</vt:lpstr>
      <vt:lpstr>Data Source File</vt:lpstr>
      <vt:lpstr>Questions:</vt:lpstr>
      <vt:lpstr>Scatter chart to represent profit &amp; sales for each segment.</vt:lpstr>
      <vt:lpstr>State wise sales using Word map, better view.</vt:lpstr>
      <vt:lpstr>State wise sales using World map, better view.</vt:lpstr>
      <vt:lpstr>State wise sales using Word map, more relevant with profit field.</vt:lpstr>
      <vt:lpstr>Line graph to represent monthly Profit, Min &amp; Max profit along with the month.</vt:lpstr>
      <vt:lpstr>Profit using a Barchart category &amp; Sub category wise.</vt:lpstr>
      <vt:lpstr>Region wise Sales &amp; Profit.</vt:lpstr>
      <vt:lpstr>Category, Segment, Region wise Sales.</vt:lpstr>
      <vt:lpstr>Advanced Funnel to represent subcategory Sales.</vt:lpstr>
      <vt:lpstr>Segment wise profit.</vt:lpstr>
      <vt:lpstr>Subcategory wise profit.</vt:lpstr>
      <vt:lpstr>Questions:</vt:lpstr>
      <vt:lpstr>Category interactive sales bump chart to display subcategory wise bumps on the basis of years.</vt:lpstr>
      <vt:lpstr>State wise population percentage of India.</vt:lpstr>
      <vt:lpstr>Region Interactive Horizontal Bar chart to represent Category &amp; Subcategory wise Profit.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</dc:title>
  <dc:creator>Microsoft account</dc:creator>
  <cp:lastModifiedBy>Microsoft account</cp:lastModifiedBy>
  <cp:revision>22</cp:revision>
  <dcterms:created xsi:type="dcterms:W3CDTF">2024-05-14T12:14:59Z</dcterms:created>
  <dcterms:modified xsi:type="dcterms:W3CDTF">2024-05-25T16:30:00Z</dcterms:modified>
</cp:coreProperties>
</file>